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72" r:id="rId4"/>
    <p:sldId id="270" r:id="rId5"/>
    <p:sldId id="271" r:id="rId6"/>
    <p:sldId id="269" r:id="rId7"/>
    <p:sldId id="259" r:id="rId8"/>
    <p:sldId id="266" r:id="rId9"/>
    <p:sldId id="260" r:id="rId10"/>
    <p:sldId id="268" r:id="rId11"/>
    <p:sldId id="280" r:id="rId12"/>
    <p:sldId id="267" r:id="rId13"/>
    <p:sldId id="279" r:id="rId14"/>
    <p:sldId id="276" r:id="rId15"/>
    <p:sldId id="277" r:id="rId16"/>
    <p:sldId id="278" r:id="rId17"/>
  </p:sldIdLst>
  <p:sldSz cx="12192000" cy="6858000"/>
  <p:notesSz cx="6858000" cy="9144000"/>
  <p:embeddedFontLst>
    <p:embeddedFont>
      <p:font typeface="Odin Rounded" panose="020F0000000000000000" pitchFamily="34" charset="0"/>
      <p:bold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99CE"/>
    <a:srgbClr val="F04923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454" autoAdjust="0"/>
    <p:restoredTop sz="94660"/>
  </p:normalViewPr>
  <p:slideViewPr>
    <p:cSldViewPr snapToGrid="0">
      <p:cViewPr varScale="1">
        <p:scale>
          <a:sx n="76" d="100"/>
          <a:sy n="76" d="100"/>
        </p:scale>
        <p:origin x="15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93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904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772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5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15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35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618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02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238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954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967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43E0D-35AE-4008-A654-857E816574D0}" type="datetimeFigureOut">
              <a:rPr lang="en-US" smtClean="0"/>
              <a:t>4/30/2014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0EBF5-EC01-482E-9191-438CC819D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248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05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086694" y="2648183"/>
            <a:ext cx="4243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6099CE"/>
                </a:solidFill>
                <a:latin typeface="Odin Rounded" panose="020F0000000000000000" pitchFamily="34" charset="0"/>
              </a:rPr>
              <a:t>Challenges</a:t>
            </a:r>
            <a:endParaRPr lang="en-US" sz="7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77376" y="34791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32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632200" y="831976"/>
            <a:ext cx="4764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6099CE"/>
                </a:solidFill>
                <a:latin typeface="Odin Rounded" panose="020F0000000000000000" pitchFamily="34" charset="0"/>
              </a:rPr>
              <a:t>Prototyping</a:t>
            </a:r>
            <a:endParaRPr lang="en-US" sz="7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065967" y="2367633"/>
            <a:ext cx="7897290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Controls: Mouse and Keyboard</a:t>
            </a:r>
          </a:p>
          <a:p>
            <a:pPr algn="ctr"/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Elastic collisions</a:t>
            </a:r>
          </a:p>
          <a:p>
            <a:pPr algn="ctr"/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Wave blast</a:t>
            </a:r>
          </a:p>
          <a:p>
            <a:pPr algn="ctr"/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Damage from speed/mass</a:t>
            </a:r>
          </a:p>
          <a:p>
            <a:pPr algn="ctr"/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Orb splitting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815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733464" y="1117238"/>
            <a:ext cx="30612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6099CE"/>
                </a:solidFill>
                <a:latin typeface="Odin Rounded" panose="020F0000000000000000" pitchFamily="34" charset="0"/>
              </a:rPr>
              <a:t>Balance</a:t>
            </a:r>
            <a:endParaRPr lang="en-US" sz="7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454516" y="2567414"/>
            <a:ext cx="36191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Variable Soup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85206" y="3648258"/>
            <a:ext cx="2557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Intuitive?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072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0206" y="225526"/>
            <a:ext cx="35146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6099CE"/>
                </a:solidFill>
                <a:latin typeface="Odin Rounded" panose="020F0000000000000000" pitchFamily="34" charset="0"/>
              </a:rPr>
              <a:t>Variables List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74047" y="2905399"/>
            <a:ext cx="14670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Ship HP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90879" y="4092050"/>
            <a:ext cx="26576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Energy Orb HP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0206" y="2344570"/>
            <a:ext cx="1550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Base HP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0206" y="2929345"/>
            <a:ext cx="2928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Orb Breakpoints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0780" y="3514120"/>
            <a:ext cx="18213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Ship mass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0879" y="1688575"/>
            <a:ext cx="3128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Energy Orb mass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0780" y="4683670"/>
            <a:ext cx="20758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Bullet Mass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0780" y="5268445"/>
            <a:ext cx="3060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Wave Blast </a:t>
            </a:r>
            <a:r>
              <a:rPr lang="en-US" sz="3200" dirty="0">
                <a:solidFill>
                  <a:srgbClr val="F04923"/>
                </a:solidFill>
                <a:latin typeface="Odin Rounded" panose="020F0000000000000000" pitchFamily="34" charset="0"/>
              </a:rPr>
              <a:t>F</a:t>
            </a:r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orce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60206" y="5853220"/>
            <a:ext cx="30764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Damage Function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74822" y="1175020"/>
            <a:ext cx="30207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F04923"/>
                </a:solidFill>
                <a:latin typeface="Odin Rounded" panose="020F0000000000000000" pitchFamily="34" charset="0"/>
              </a:rPr>
              <a:t>Powerup</a:t>
            </a:r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 Amount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774821" y="1759795"/>
            <a:ext cx="30287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F04923"/>
                </a:solidFill>
                <a:latin typeface="Odin Rounded" panose="020F0000000000000000" pitchFamily="34" charset="0"/>
              </a:rPr>
              <a:t>Powerup</a:t>
            </a:r>
            <a:r>
              <a:rPr lang="en-US" sz="3200" dirty="0">
                <a:solidFill>
                  <a:srgbClr val="F04923"/>
                </a:solidFill>
                <a:latin typeface="Odin Rounded" panose="020F0000000000000000" pitchFamily="34" charset="0"/>
              </a:rPr>
              <a:t> </a:t>
            </a:r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Random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774820" y="2344570"/>
            <a:ext cx="27952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Orb break Rand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0205" y="1151077"/>
            <a:ext cx="22801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Ship Friction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774820" y="3514118"/>
            <a:ext cx="21918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Wall Bounce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871129" y="4098892"/>
            <a:ext cx="21467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F04923"/>
                </a:solidFill>
                <a:latin typeface="Odin Rounded" panose="020F0000000000000000" pitchFamily="34" charset="0"/>
              </a:rPr>
              <a:t>Invuln</a:t>
            </a:r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 </a:t>
            </a:r>
            <a:r>
              <a:rPr lang="en-US" sz="3200" b="1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Timer</a:t>
            </a:r>
            <a:endParaRPr lang="en-US" sz="3200" b="1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800853" y="4687090"/>
            <a:ext cx="20512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Orb Waves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800853" y="5268444"/>
            <a:ext cx="27803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Orb Wave ramp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782836" y="5829276"/>
            <a:ext cx="3116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Starting Location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899395" y="1151077"/>
            <a:ext cx="20762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Ship Speed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899395" y="1735852"/>
            <a:ext cx="12557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Thrust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848423" y="2320626"/>
            <a:ext cx="313573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Shotgun Rebound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863153" y="2901980"/>
            <a:ext cx="46223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Wave Blast charge amount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899395" y="3490174"/>
            <a:ext cx="43379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Orb Blast charge amount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903753" y="4068108"/>
            <a:ext cx="2220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Max Speeds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99395" y="4666567"/>
            <a:ext cx="48406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Charge release time window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848423" y="5265026"/>
            <a:ext cx="37453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Max </a:t>
            </a:r>
            <a:r>
              <a:rPr lang="en-US" sz="3200" dirty="0" err="1" smtClean="0">
                <a:solidFill>
                  <a:srgbClr val="F04923"/>
                </a:solidFill>
                <a:latin typeface="Odin Rounded" panose="020F0000000000000000" pitchFamily="34" charset="0"/>
              </a:rPr>
              <a:t>Powerup</a:t>
            </a:r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 amount</a:t>
            </a:r>
            <a:endParaRPr lang="en-US" sz="3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899395" y="5853220"/>
            <a:ext cx="35667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F04923"/>
                </a:solidFill>
                <a:latin typeface="Odin Rounded" panose="020F0000000000000000" pitchFamily="34" charset="0"/>
              </a:rPr>
              <a:t>Etc</a:t>
            </a:r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, </a:t>
            </a:r>
            <a:r>
              <a:rPr lang="en-US" sz="3200" dirty="0" err="1" smtClean="0">
                <a:solidFill>
                  <a:srgbClr val="F04923"/>
                </a:solidFill>
                <a:latin typeface="Odin Rounded" panose="020F0000000000000000" pitchFamily="34" charset="0"/>
              </a:rPr>
              <a:t>etc</a:t>
            </a:r>
            <a:r>
              <a:rPr lang="en-US" sz="32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, ad </a:t>
            </a:r>
            <a:r>
              <a:rPr lang="en-US" sz="3200" dirty="0" err="1" smtClean="0">
                <a:solidFill>
                  <a:srgbClr val="F04923"/>
                </a:solidFill>
                <a:latin typeface="Odin Rounded" panose="020F0000000000000000" pitchFamily="34" charset="0"/>
              </a:rPr>
              <a:t>nauseum</a:t>
            </a:r>
            <a:endParaRPr lang="en-US" sz="3200" dirty="0" smtClean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66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7" grpId="0"/>
      <p:bldP spid="28" grpId="0"/>
      <p:bldP spid="29" grpId="0"/>
      <p:bldP spid="30" grpId="0"/>
      <p:bldP spid="31" grpId="0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265705" y="844676"/>
            <a:ext cx="66789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6099CE"/>
                </a:solidFill>
                <a:latin typeface="Odin Rounded" panose="020F0000000000000000" pitchFamily="34" charset="0"/>
              </a:rPr>
              <a:t>Future Iterations</a:t>
            </a:r>
            <a:endParaRPr lang="en-US" sz="7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05833" y="2431133"/>
            <a:ext cx="6228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1 Player Challenge Mode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85206" y="3648258"/>
            <a:ext cx="27995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3+ Players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06323" y="4865383"/>
            <a:ext cx="9573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A.I.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820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082546" y="2130948"/>
            <a:ext cx="49380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6099CE"/>
                </a:solidFill>
                <a:latin typeface="Odin Rounded" panose="020F0000000000000000" pitchFamily="34" charset="0"/>
              </a:rPr>
              <a:t>Thanks for Watching!</a:t>
            </a:r>
            <a:endParaRPr lang="en-US" sz="7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679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0" y="0"/>
            <a:ext cx="121484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3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762000"/>
            <a:ext cx="91440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1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37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984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0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61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0" y="0"/>
            <a:ext cx="121484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527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49711" y="670685"/>
            <a:ext cx="4406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Local Multiplayer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46302" y="2223409"/>
            <a:ext cx="14035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6099CE"/>
                </a:solidFill>
                <a:latin typeface="Odin Rounded" panose="020F0000000000000000" pitchFamily="34" charset="0"/>
              </a:rPr>
              <a:t>1 vs 1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49564" y="3776133"/>
            <a:ext cx="51970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Short learning curve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56090" y="5328857"/>
            <a:ext cx="45840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6099CE"/>
                </a:solidFill>
                <a:latin typeface="Odin Rounded" panose="020F0000000000000000" pitchFamily="34" charset="0"/>
              </a:rPr>
              <a:t>Difficult Mastery</a:t>
            </a:r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 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5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398928" y="1577666"/>
            <a:ext cx="36968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6099CE"/>
                </a:solidFill>
                <a:latin typeface="Odin Rounded" panose="020F0000000000000000" pitchFamily="34" charset="0"/>
              </a:rPr>
              <a:t>Audience</a:t>
            </a:r>
            <a:endParaRPr lang="en-US" sz="72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977376" y="347918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609999" y="3248347"/>
            <a:ext cx="52747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Competitive Gamers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044060" y="4134197"/>
            <a:ext cx="44065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F04923"/>
                </a:solidFill>
                <a:latin typeface="Odin Rounded" panose="020F0000000000000000" pitchFamily="34" charset="0"/>
              </a:rPr>
              <a:t>Local Multiplayer</a:t>
            </a:r>
            <a:endParaRPr lang="en-US" sz="4800" dirty="0">
              <a:solidFill>
                <a:srgbClr val="F04923"/>
              </a:solidFill>
              <a:latin typeface="Odin Rounded" panose="020F0000000000000000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51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122</Words>
  <Application>Microsoft Office PowerPoint</Application>
  <PresentationFormat>Widescreen</PresentationFormat>
  <Paragraphs>50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Odin Rounded</vt:lpstr>
      <vt:lpstr>Calibri Light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madden</dc:creator>
  <cp:lastModifiedBy>Nemesis</cp:lastModifiedBy>
  <cp:revision>21</cp:revision>
  <dcterms:created xsi:type="dcterms:W3CDTF">2014-04-30T15:32:22Z</dcterms:created>
  <dcterms:modified xsi:type="dcterms:W3CDTF">2014-04-30T20:00:25Z</dcterms:modified>
</cp:coreProperties>
</file>

<file path=docProps/thumbnail.jpeg>
</file>